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10.jpeg" ContentType="image/jpeg"/>
  <Override PartName="/ppt/media/image6.jpeg" ContentType="image/jpeg"/>
  <Override PartName="/ppt/media/image11.jpeg" ContentType="image/jpeg"/>
  <Override PartName="/ppt/media/image7.jpeg" ContentType="image/jpeg"/>
  <Override PartName="/ppt/media/image12.jpeg" ContentType="image/jpeg"/>
  <Override PartName="/ppt/media/image8.jpeg" ContentType="image/jpeg"/>
  <Override PartName="/ppt/media/image9.jpeg" ContentType="image/jpeg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3.xml.rels" ContentType="application/vnd.openxmlformats-package.relationships+xml"/>
  <Override PartName="/ppt/slides/_rels/slide5.xml.rels" ContentType="application/vnd.openxmlformats-package.relationships+xml"/>
  <Override PartName="/ppt/slides/_rels/slide2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45DE63E-846E-44CF-A76F-12CC814D68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/>
          </p:nvPr>
        </p:nvSpPr>
        <p:spPr>
          <a:xfrm>
            <a:off x="946440" y="1828800"/>
            <a:ext cx="64461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30" name="PlaceHolder 3"/>
          <p:cNvSpPr>
            <a:spLocks noGrp="1"/>
          </p:cNvSpPr>
          <p:nvPr>
            <p:ph/>
          </p:nvPr>
        </p:nvSpPr>
        <p:spPr>
          <a:xfrm>
            <a:off x="946440" y="4101480"/>
            <a:ext cx="64461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3DE813-945F-48E7-B988-92B96EE2079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946440" y="182880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249800" y="182880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946440" y="410148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4249800" y="410148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5C540F3-B1BD-469D-8DF5-DC86D5F74D3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946440" y="1828800"/>
            <a:ext cx="2075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3125880" y="1828800"/>
            <a:ext cx="2075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5305680" y="1828800"/>
            <a:ext cx="2075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946440" y="4101480"/>
            <a:ext cx="2075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41" name="PlaceHolder 6"/>
          <p:cNvSpPr>
            <a:spLocks noGrp="1"/>
          </p:cNvSpPr>
          <p:nvPr>
            <p:ph/>
          </p:nvPr>
        </p:nvSpPr>
        <p:spPr>
          <a:xfrm>
            <a:off x="3125880" y="4101480"/>
            <a:ext cx="2075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42" name="PlaceHolder 7"/>
          <p:cNvSpPr>
            <a:spLocks noGrp="1"/>
          </p:cNvSpPr>
          <p:nvPr>
            <p:ph/>
          </p:nvPr>
        </p:nvSpPr>
        <p:spPr>
          <a:xfrm>
            <a:off x="5305680" y="4101480"/>
            <a:ext cx="207540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5B86F2C-FE84-4474-B64D-FDED244C3291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946440" y="1828800"/>
            <a:ext cx="644616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EBFD3E82-4485-4497-B746-689B8736AC0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946440" y="1828800"/>
            <a:ext cx="644616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BF9B20-7FD3-40AE-B365-B366BAC35BB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946440" y="1828800"/>
            <a:ext cx="31456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4249800" y="1828800"/>
            <a:ext cx="31456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8F21A77-02AE-4876-8F09-47C1FB170F5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2CCA12-5654-4C66-BC40-78996E330A2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subTitle"/>
          </p:nvPr>
        </p:nvSpPr>
        <p:spPr>
          <a:xfrm>
            <a:off x="946440" y="365760"/>
            <a:ext cx="7269120" cy="61441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uk-UA" sz="32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AA9DFED-5DA7-458A-926F-D036CC9CAF7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946440" y="182880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249800" y="1828800"/>
            <a:ext cx="31456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/>
          </p:nvPr>
        </p:nvSpPr>
        <p:spPr>
          <a:xfrm>
            <a:off x="946440" y="410148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11AE852-C810-43F5-B118-0D7E5B2F8FB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946440" y="1828800"/>
            <a:ext cx="3145680" cy="4350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4249800" y="182880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/>
          </p:nvPr>
        </p:nvSpPr>
        <p:spPr>
          <a:xfrm>
            <a:off x="4249800" y="410148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539F5621-A665-460C-850B-DA2C5D32C6E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n-US" sz="1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946440" y="182880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/>
          </p:nvPr>
        </p:nvSpPr>
        <p:spPr>
          <a:xfrm>
            <a:off x="4249800" y="1828800"/>
            <a:ext cx="314568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/>
          </p:nvPr>
        </p:nvSpPr>
        <p:spPr>
          <a:xfrm>
            <a:off x="946440" y="4101480"/>
            <a:ext cx="6446160" cy="207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>
              <a:lnSpc>
                <a:spcPct val="95000"/>
              </a:lnSpc>
              <a:spcBef>
                <a:spcPts val="1417"/>
              </a:spcBef>
              <a:buNone/>
            </a:pP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B09E5AEF-CDF9-4942-96B5-2DEC7D7B506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8418240" y="0"/>
            <a:ext cx="731160" cy="6857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PlaceHolder 1"/>
          <p:cNvSpPr>
            <a:spLocks noGrp="1"/>
          </p:cNvSpPr>
          <p:nvPr>
            <p:ph type="title"/>
          </p:nvPr>
        </p:nvSpPr>
        <p:spPr>
          <a:xfrm>
            <a:off x="946440" y="365760"/>
            <a:ext cx="7269120" cy="132516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>
              <a:lnSpc>
                <a:spcPct val="90000"/>
              </a:lnSpc>
              <a:buNone/>
            </a:pPr>
            <a:r>
              <a:rPr b="1" lang="ru-RU" sz="4000" spc="-72" strike="noStrike">
                <a:solidFill>
                  <a:srgbClr val="d34817"/>
                </a:solidFill>
                <a:latin typeface="Century Schoolbook"/>
              </a:rPr>
              <a:t>Образец заголовка</a:t>
            </a:r>
            <a:endParaRPr b="0" lang="en-US" sz="40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946440" y="1828800"/>
            <a:ext cx="6446160" cy="43509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182880" indent="-182880">
              <a:lnSpc>
                <a:spcPct val="95000"/>
              </a:lnSpc>
              <a:spcBef>
                <a:spcPts val="1400"/>
              </a:spcBef>
              <a:spcAft>
                <a:spcPts val="201"/>
              </a:spcAft>
              <a:buClr>
                <a:srgbClr val="d34817"/>
              </a:buClr>
              <a:buSzPct val="80000"/>
              <a:buFont typeface="Arial"/>
              <a:buChar char="•"/>
            </a:pPr>
            <a:r>
              <a:rPr b="0" lang="ru-RU" sz="2000" spc="9" strike="noStrike">
                <a:solidFill>
                  <a:srgbClr val="595959"/>
                </a:solidFill>
                <a:latin typeface="Century Schoolbook"/>
              </a:rPr>
              <a:t>Образец текста</a:t>
            </a:r>
            <a:endParaRPr b="0" lang="en-US" sz="2000" spc="9" strike="noStrike">
              <a:solidFill>
                <a:srgbClr val="595959"/>
              </a:solidFill>
              <a:latin typeface="Century Schoolbook"/>
            </a:endParaRPr>
          </a:p>
          <a:p>
            <a:pPr lvl="1" marL="457200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Wingdings 2" charset="2"/>
              <a:buChar char=""/>
            </a:pPr>
            <a:r>
              <a:rPr b="0" lang="ru-RU" sz="1800" spc="-1" strike="noStrike">
                <a:solidFill>
                  <a:srgbClr val="595959"/>
                </a:solidFill>
                <a:latin typeface="Century Schoolbook"/>
              </a:rPr>
              <a:t>Второй уровень</a:t>
            </a:r>
            <a:endParaRPr b="0" lang="en-US" sz="1800" spc="-1" strike="noStrike">
              <a:solidFill>
                <a:srgbClr val="595959"/>
              </a:solidFill>
              <a:latin typeface="Century Schoolbook"/>
            </a:endParaRPr>
          </a:p>
          <a:p>
            <a:pPr lvl="2" marL="731520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Wingdings 2" charset="2"/>
              <a:buChar char=""/>
            </a:pPr>
            <a:r>
              <a:rPr b="0" lang="ru-RU" sz="1600" spc="-1" strike="noStrike">
                <a:solidFill>
                  <a:srgbClr val="595959"/>
                </a:solidFill>
                <a:latin typeface="Century Schoolbook"/>
              </a:rPr>
              <a:t>Третий уровень</a:t>
            </a:r>
            <a:endParaRPr b="0" lang="en-US" sz="1600" spc="-1" strike="noStrike">
              <a:solidFill>
                <a:srgbClr val="595959"/>
              </a:solidFill>
              <a:latin typeface="Century Schoolbook"/>
            </a:endParaRPr>
          </a:p>
          <a:p>
            <a:pPr lvl="3" marL="1005840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Wingdings 2" charset="2"/>
              <a:buChar char=""/>
            </a:pPr>
            <a:r>
              <a:rPr b="0" lang="ru-RU" sz="1400" spc="-1" strike="noStrike">
                <a:solidFill>
                  <a:srgbClr val="595959"/>
                </a:solidFill>
                <a:latin typeface="Century Schoolbook"/>
              </a:rPr>
              <a:t>Четвертый уровень</a:t>
            </a:r>
            <a:endParaRPr b="0" lang="en-US" sz="1400" spc="-1" strike="noStrike">
              <a:solidFill>
                <a:srgbClr val="595959"/>
              </a:solidFill>
              <a:latin typeface="Century Schoolbook"/>
            </a:endParaRPr>
          </a:p>
          <a:p>
            <a:pPr lvl="4" marL="1280160" indent="-182880">
              <a:lnSpc>
                <a:spcPct val="90000"/>
              </a:lnSpc>
              <a:spcBef>
                <a:spcPts val="300"/>
              </a:spcBef>
              <a:spcAft>
                <a:spcPts val="300"/>
              </a:spcAft>
              <a:buClr>
                <a:srgbClr val="d34817"/>
              </a:buClr>
              <a:buFont typeface="Wingdings 2" charset="2"/>
              <a:buChar char=""/>
            </a:pPr>
            <a:r>
              <a:rPr b="0" lang="ru-RU" sz="1400" spc="-1" strike="noStrike">
                <a:solidFill>
                  <a:srgbClr val="595959"/>
                </a:solidFill>
                <a:latin typeface="Century Schoolbook"/>
              </a:rPr>
              <a:t>Пятый уровень</a:t>
            </a:r>
            <a:endParaRPr b="0" lang="en-US" sz="1400" spc="-1" strike="noStrike">
              <a:solidFill>
                <a:srgbClr val="595959"/>
              </a:solidFill>
              <a:latin typeface="Century Schoolbook"/>
            </a:endParaRPr>
          </a:p>
        </p:txBody>
      </p:sp>
      <p:sp>
        <p:nvSpPr>
          <p:cNvPr id="3" name="PlaceHolder 3"/>
          <p:cNvSpPr>
            <a:spLocks noGrp="1"/>
          </p:cNvSpPr>
          <p:nvPr>
            <p:ph type="dt" idx="1"/>
          </p:nvPr>
        </p:nvSpPr>
        <p:spPr>
          <a:xfrm rot="16200000">
            <a:off x="7831440" y="1044360"/>
            <a:ext cx="190476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r">
              <a:lnSpc>
                <a:spcPct val="100000"/>
              </a:lnSpc>
              <a:buNone/>
              <a:defRPr b="0" lang="en-US" sz="1050" spc="-1" strike="noStrike">
                <a:solidFill>
                  <a:srgbClr val="f4b39b"/>
                </a:solidFill>
                <a:latin typeface="Century Schoolbook"/>
              </a:defRPr>
            </a:lvl1pPr>
          </a:lstStyle>
          <a:p>
            <a:pPr algn="r">
              <a:lnSpc>
                <a:spcPct val="100000"/>
              </a:lnSpc>
              <a:buNone/>
            </a:pPr>
            <a:r>
              <a:rPr b="0" lang="en-US" sz="1050" spc="-1" strike="noStrike">
                <a:solidFill>
                  <a:srgbClr val="f4b39b"/>
                </a:solidFill>
                <a:latin typeface="Century Schoolbook"/>
              </a:rPr>
              <a:t>&lt;дата/час&gt;</a:t>
            </a:r>
            <a:endParaRPr b="0" lang="uk-UA" sz="1050" spc="-1" strike="noStrike">
              <a:latin typeface="Times New Roman"/>
            </a:endParaRPr>
          </a:p>
        </p:txBody>
      </p:sp>
      <p:sp>
        <p:nvSpPr>
          <p:cNvPr id="4" name="PlaceHolder 4"/>
          <p:cNvSpPr>
            <a:spLocks noGrp="1"/>
          </p:cNvSpPr>
          <p:nvPr>
            <p:ph type="ftr" idx="2"/>
          </p:nvPr>
        </p:nvSpPr>
        <p:spPr>
          <a:xfrm rot="16200000">
            <a:off x="6993360" y="4092480"/>
            <a:ext cx="3580920" cy="27360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algn="ctr">
              <a:buNone/>
              <a:defRPr b="0" lang="uk-UA" sz="1400" spc="-1" strike="noStrike">
                <a:latin typeface="Times New Roman"/>
              </a:defRPr>
            </a:lvl1pPr>
          </a:lstStyle>
          <a:p>
            <a:pPr algn="ctr">
              <a:buNone/>
            </a:pPr>
            <a:r>
              <a:rPr b="0" lang="uk-UA" sz="1400" spc="-1" strike="noStrike">
                <a:latin typeface="Times New Roman"/>
              </a:rPr>
              <a:t>&lt;нижній колонтитул&gt;</a:t>
            </a:r>
            <a:endParaRPr b="0" lang="uk-UA" sz="1400" spc="-1" strike="noStrike">
              <a:latin typeface="Times New Roman"/>
            </a:endParaRPr>
          </a:p>
        </p:txBody>
      </p:sp>
      <p:sp>
        <p:nvSpPr>
          <p:cNvPr id="5" name="PlaceHolder 5"/>
          <p:cNvSpPr>
            <a:spLocks noGrp="1"/>
          </p:cNvSpPr>
          <p:nvPr>
            <p:ph type="sldNum" idx="3"/>
          </p:nvPr>
        </p:nvSpPr>
        <p:spPr>
          <a:xfrm>
            <a:off x="8440920" y="6172200"/>
            <a:ext cx="685440" cy="593280"/>
          </a:xfrm>
          <a:prstGeom prst="rect">
            <a:avLst/>
          </a:prstGeom>
          <a:noFill/>
          <a:ln w="0">
            <a:noFill/>
          </a:ln>
        </p:spPr>
        <p:txBody>
          <a:bodyPr lIns="27360" rIns="27360" anchor="ctr">
            <a:noAutofit/>
          </a:bodyPr>
          <a:lstStyle>
            <a:lvl1pPr algn="ctr">
              <a:lnSpc>
                <a:spcPct val="100000"/>
              </a:lnSpc>
              <a:buNone/>
              <a:defRPr b="0" lang="en-US" sz="3200" spc="-1" strike="noStrike">
                <a:solidFill>
                  <a:srgbClr val="ef8c6a"/>
                </a:solidFill>
                <a:latin typeface="Century Schoolbook"/>
              </a:defRPr>
            </a:lvl1pPr>
          </a:lstStyle>
          <a:p>
            <a:pPr algn="ctr">
              <a:lnSpc>
                <a:spcPct val="100000"/>
              </a:lnSpc>
              <a:buNone/>
            </a:pPr>
            <a:fld id="{CBB2FBDD-C445-41FD-81EF-8AC61625EAED}" type="slidenum">
              <a:rPr b="0" lang="en-US" sz="3200" spc="-1" strike="noStrike">
                <a:solidFill>
                  <a:srgbClr val="ef8c6a"/>
                </a:solidFill>
                <a:latin typeface="Century Schoolbook"/>
              </a:rPr>
              <a:t>&lt;номер&gt;</a:t>
            </a:fld>
            <a:endParaRPr b="0" lang="uk-UA" sz="3200" spc="-1" strike="noStrike">
              <a:latin typeface="Times New Roman"/>
            </a:endParaRPr>
          </a:p>
        </p:txBody>
      </p:sp>
      <p:sp>
        <p:nvSpPr>
          <p:cNvPr id="6" name="Rectangle 6"/>
          <p:cNvSpPr/>
          <p:nvPr/>
        </p:nvSpPr>
        <p:spPr>
          <a:xfrm>
            <a:off x="0" y="0"/>
            <a:ext cx="342720" cy="685764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4" descr=""/>
          <p:cNvPicPr/>
          <p:nvPr/>
        </p:nvPicPr>
        <p:blipFill>
          <a:blip r:embed="rId1"/>
          <a:srcRect l="1537" t="0" r="4777" b="0"/>
          <a:stretch/>
        </p:blipFill>
        <p:spPr>
          <a:xfrm>
            <a:off x="-34560" y="0"/>
            <a:ext cx="9178200" cy="6857640"/>
          </a:xfrm>
          <a:prstGeom prst="rect">
            <a:avLst/>
          </a:prstGeom>
          <a:ln w="0">
            <a:noFill/>
          </a:ln>
        </p:spPr>
      </p:pic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125640" y="2272680"/>
            <a:ext cx="8919360" cy="261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8800" spc="-72" strike="noStrike">
                <a:solidFill>
                  <a:srgbClr val="d34817"/>
                </a:solidFill>
                <a:latin typeface="Myriad Pro"/>
              </a:rPr>
              <a:t>Святі, </a:t>
            </a:r>
            <a:br>
              <a:rPr sz="8800"/>
            </a:br>
            <a:r>
              <a:rPr b="1" lang="ru-RU" sz="8800" spc="-72" strike="noStrike">
                <a:solidFill>
                  <a:srgbClr val="d34817"/>
                </a:solidFill>
                <a:latin typeface="Myriad Pro"/>
              </a:rPr>
              <a:t>не грішники</a:t>
            </a:r>
            <a:endParaRPr b="0" lang="en-US" sz="88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3" descr=""/>
          <p:cNvPicPr/>
          <p:nvPr/>
        </p:nvPicPr>
        <p:blipFill>
          <a:blip r:embed="rId1"/>
          <a:srcRect l="3543" t="0" r="3779" b="0"/>
          <a:stretch/>
        </p:blipFill>
        <p:spPr>
          <a:xfrm>
            <a:off x="0" y="-6480"/>
            <a:ext cx="9143640" cy="6862320"/>
          </a:xfrm>
          <a:prstGeom prst="rect">
            <a:avLst/>
          </a:prstGeom>
          <a:ln w="0">
            <a:noFill/>
          </a:ln>
        </p:spPr>
      </p:pic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171720"/>
            <a:ext cx="9143640" cy="159696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3200" spc="-72" strike="noStrike">
                <a:solidFill>
                  <a:srgbClr val="ffff00"/>
                </a:solidFill>
                <a:latin typeface="Myriad Pro"/>
              </a:rPr>
              <a:t>Наше Божественне завдання: вибрані, царське священство, святі громадяни, люди Божої</a:t>
            </a:r>
            <a:r>
              <a:rPr b="1" lang="en-US" sz="3200" spc="-72" strike="noStrike">
                <a:solidFill>
                  <a:srgbClr val="ffff00"/>
                </a:solidFill>
                <a:latin typeface="Myriad Pro"/>
              </a:rPr>
              <a:t> </a:t>
            </a:r>
            <a:r>
              <a:rPr b="1" lang="ru-RU" sz="3200" spc="-72" strike="noStrike">
                <a:solidFill>
                  <a:srgbClr val="ffff00"/>
                </a:solidFill>
                <a:latin typeface="Myriad Pro"/>
              </a:rPr>
              <a:t>власності. 1 Петра 2:9</a:t>
            </a:r>
            <a:endParaRPr b="0" lang="en-US" sz="3200" spc="-1" strike="noStrike">
              <a:solidFill>
                <a:srgbClr val="000000"/>
              </a:solidFill>
              <a:latin typeface="Century Schoolbook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8" dur="indefinite" restart="never" nodeType="tmRoot">
          <p:childTnLst>
            <p:seq>
              <p:cTn id="99" dur="indefinite" nodeType="mainSeq"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Рисунок 3" descr=""/>
          <p:cNvPicPr/>
          <p:nvPr/>
        </p:nvPicPr>
        <p:blipFill>
          <a:blip r:embed="rId1"/>
          <a:srcRect l="3543" t="0" r="3779" b="0"/>
          <a:stretch/>
        </p:blipFill>
        <p:spPr>
          <a:xfrm>
            <a:off x="0" y="-6480"/>
            <a:ext cx="9143640" cy="6862320"/>
          </a:xfrm>
          <a:prstGeom prst="rect">
            <a:avLst/>
          </a:prstGeom>
          <a:ln w="0">
            <a:noFill/>
          </a:ln>
        </p:spPr>
      </p:pic>
      <p:sp>
        <p:nvSpPr>
          <p:cNvPr id="72" name="Заголовок 4"/>
          <p:cNvSpPr/>
          <p:nvPr/>
        </p:nvSpPr>
        <p:spPr>
          <a:xfrm>
            <a:off x="0" y="3054600"/>
            <a:ext cx="2599560" cy="7405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anchor="b">
            <a:noAutofit/>
          </a:bodyPr>
          <a:p>
            <a:pPr algn="r">
              <a:lnSpc>
                <a:spcPct val="90000"/>
              </a:lnSpc>
              <a:buNone/>
            </a:pPr>
            <a:r>
              <a:rPr b="1" lang="ru-RU" sz="3200" spc="-72" strike="noStrike">
                <a:solidFill>
                  <a:srgbClr val="ffff00"/>
                </a:solidFill>
                <a:latin typeface="Myriad Pro"/>
              </a:rPr>
              <a:t>НАВІЩО?</a:t>
            </a: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5" dur="indefinite" restart="never" nodeType="tmRoot">
          <p:childTnLst>
            <p:seq>
              <p:cTn id="106" dur="indefinite" nodeType="mainSeq"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Рисунок 3" descr=""/>
          <p:cNvPicPr/>
          <p:nvPr/>
        </p:nvPicPr>
        <p:blipFill>
          <a:blip r:embed="rId1"/>
          <a:srcRect l="3543" t="0" r="3779" b="0"/>
          <a:stretch/>
        </p:blipFill>
        <p:spPr>
          <a:xfrm>
            <a:off x="0" y="-6480"/>
            <a:ext cx="9143640" cy="6862320"/>
          </a:xfrm>
          <a:prstGeom prst="rect">
            <a:avLst/>
          </a:prstGeom>
          <a:ln w="0">
            <a:noFill/>
          </a:ln>
        </p:spPr>
      </p:pic>
      <p:sp>
        <p:nvSpPr>
          <p:cNvPr id="74" name="Заголовок 4"/>
          <p:cNvSpPr/>
          <p:nvPr/>
        </p:nvSpPr>
        <p:spPr>
          <a:xfrm>
            <a:off x="231480" y="364680"/>
            <a:ext cx="8669160" cy="167292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 fontScale="91000"/>
          </a:bodyPr>
          <a:p>
            <a:pPr algn="ctr">
              <a:lnSpc>
                <a:spcPct val="90000"/>
              </a:lnSpc>
              <a:buNone/>
            </a:pPr>
            <a:r>
              <a:rPr b="1" lang="ru-RU" sz="3200" spc="-52" strike="noStrike">
                <a:solidFill>
                  <a:srgbClr val="ffff00"/>
                </a:solidFill>
                <a:latin typeface="Myriad Pro"/>
              </a:rPr>
              <a:t>Щоб звіщати Божу славу та показувати,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ru-RU" sz="3200" spc="-52" strike="noStrike">
                <a:solidFill>
                  <a:srgbClr val="ffff00"/>
                </a:solidFill>
                <a:latin typeface="Myriad Pro"/>
              </a:rPr>
              <a:t>що Він покликав нас з темряви до </a:t>
            </a:r>
            <a:endParaRPr b="0" lang="uk-UA" sz="3200" spc="-1" strike="noStrike">
              <a:latin typeface="Arial"/>
            </a:endParaRPr>
          </a:p>
          <a:p>
            <a:pPr algn="ctr">
              <a:lnSpc>
                <a:spcPct val="90000"/>
              </a:lnSpc>
              <a:buNone/>
            </a:pPr>
            <a:r>
              <a:rPr b="1" lang="ru-RU" sz="3200" spc="-52" strike="noStrike">
                <a:solidFill>
                  <a:srgbClr val="ffff00"/>
                </a:solidFill>
                <a:latin typeface="Myriad Pro"/>
              </a:rPr>
              <a:t>дивного світла</a:t>
            </a:r>
            <a:r>
              <a:rPr b="1" lang="en-US" sz="3200" spc="-52" strike="noStrike">
                <a:solidFill>
                  <a:srgbClr val="ffff00"/>
                </a:solidFill>
                <a:latin typeface="Myriad Pro"/>
              </a:rPr>
              <a:t> </a:t>
            </a:r>
            <a:r>
              <a:rPr b="1" lang="ru-RU" sz="3200" spc="-52" strike="noStrike">
                <a:solidFill>
                  <a:srgbClr val="ffff00"/>
                </a:solidFill>
                <a:latin typeface="Myriad Pro"/>
              </a:rPr>
              <a:t>Свого.</a:t>
            </a:r>
            <a:endParaRPr b="0" lang="uk-UA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12" dur="indefinite" restart="never" nodeType="tmRoot">
          <p:childTnLst>
            <p:seq>
              <p:cTn id="113" dur="indefinite" nodeType="mainSeq"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Рисунок 3" descr=""/>
          <p:cNvPicPr/>
          <p:nvPr/>
        </p:nvPicPr>
        <p:blipFill>
          <a:blip r:embed="rId1"/>
          <a:srcRect l="3332" t="0" r="3215" b="0"/>
          <a:stretch/>
        </p:blipFill>
        <p:spPr>
          <a:xfrm>
            <a:off x="0" y="0"/>
            <a:ext cx="9155160" cy="6857640"/>
          </a:xfrm>
          <a:prstGeom prst="rect">
            <a:avLst/>
          </a:prstGeom>
          <a:ln w="0">
            <a:noFill/>
          </a:ln>
        </p:spPr>
      </p:pic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1288800" y="588240"/>
            <a:ext cx="9016200" cy="19346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8800" spc="-72" strike="noStrike">
                <a:solidFill>
                  <a:srgbClr val="ffff00"/>
                </a:solidFill>
                <a:latin typeface="Myriad Pro"/>
              </a:rPr>
              <a:t>Народжені</a:t>
            </a:r>
            <a:br>
              <a:rPr sz="8800"/>
            </a:br>
            <a:r>
              <a:rPr b="1" lang="ru-RU" sz="8800" spc="-72" strike="noStrike">
                <a:solidFill>
                  <a:srgbClr val="ffff00"/>
                </a:solidFill>
                <a:latin typeface="Myriad Pro"/>
              </a:rPr>
              <a:t>згори</a:t>
            </a:r>
            <a:endParaRPr b="0" lang="en-US" sz="8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47" name="Заголовок 4"/>
          <p:cNvSpPr/>
          <p:nvPr/>
        </p:nvSpPr>
        <p:spPr>
          <a:xfrm>
            <a:off x="185040" y="5370480"/>
            <a:ext cx="4170240" cy="12034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 fontScale="93000"/>
          </a:bodyPr>
          <a:p>
            <a:pPr>
              <a:lnSpc>
                <a:spcPct val="90000"/>
              </a:lnSpc>
              <a:buNone/>
            </a:pP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Івана 3:3 1Петра 1:23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0" dur="indefinite" restart="never" nodeType="tmRoot">
          <p:childTnLst>
            <p:seq>
              <p:cTn id="11" dur="indefinite" nodeType="mainSeq"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Рисунок 2" descr=""/>
          <p:cNvPicPr/>
          <p:nvPr/>
        </p:nvPicPr>
        <p:blipFill>
          <a:blip r:embed="rId1"/>
          <a:srcRect l="3659" t="0" r="3384" b="0"/>
          <a:stretch/>
        </p:blipFill>
        <p:spPr>
          <a:xfrm>
            <a:off x="0" y="2520"/>
            <a:ext cx="9143640" cy="6858360"/>
          </a:xfrm>
          <a:prstGeom prst="rect">
            <a:avLst/>
          </a:prstGeom>
          <a:ln w="0">
            <a:noFill/>
          </a:ln>
        </p:spPr>
      </p:pic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0" y="277920"/>
            <a:ext cx="9143640" cy="12614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7200" spc="-72" strike="noStrike">
                <a:solidFill>
                  <a:srgbClr val="ffff00"/>
                </a:solidFill>
                <a:latin typeface="Myriad Pro"/>
              </a:rPr>
              <a:t>Ті, що перейшли</a:t>
            </a:r>
            <a:endParaRPr b="0" lang="en-US" sz="72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0" name="Заголовок 4"/>
          <p:cNvSpPr/>
          <p:nvPr/>
        </p:nvSpPr>
        <p:spPr>
          <a:xfrm>
            <a:off x="185040" y="5370480"/>
            <a:ext cx="4170240" cy="12034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/>
          </a:bodyPr>
          <a:p>
            <a:pPr>
              <a:lnSpc>
                <a:spcPct val="90000"/>
              </a:lnSpc>
              <a:buNone/>
            </a:pP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Івана 5:24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21" dur="indefinite" restart="never" nodeType="tmRoot">
          <p:childTnLst>
            <p:seq>
              <p:cTn id="22" dur="indefinite" nodeType="mainSeq"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Рисунок 2" descr=""/>
          <p:cNvPicPr/>
          <p:nvPr/>
        </p:nvPicPr>
        <p:blipFill>
          <a:blip r:embed="rId1"/>
          <a:srcRect l="3558" t="0" r="3558" b="0"/>
          <a:stretch/>
        </p:blipFill>
        <p:spPr>
          <a:xfrm>
            <a:off x="9000" y="-9720"/>
            <a:ext cx="9125640" cy="6877440"/>
          </a:xfrm>
          <a:prstGeom prst="rect">
            <a:avLst/>
          </a:prstGeom>
          <a:ln w="0">
            <a:noFill/>
          </a:ln>
        </p:spPr>
      </p:pic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56360" y="277920"/>
            <a:ext cx="8387280" cy="12614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8800" spc="-72" strike="noStrike">
                <a:solidFill>
                  <a:srgbClr val="ffff00"/>
                </a:solidFill>
                <a:latin typeface="Myriad Pro"/>
              </a:rPr>
              <a:t>Усиновлені</a:t>
            </a:r>
            <a:endParaRPr b="0" lang="en-US" sz="8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3" name="Заголовок 4"/>
          <p:cNvSpPr/>
          <p:nvPr/>
        </p:nvSpPr>
        <p:spPr>
          <a:xfrm>
            <a:off x="5706360" y="6007320"/>
            <a:ext cx="3437280" cy="6940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 fontScale="71000"/>
          </a:bodyPr>
          <a:p>
            <a:pPr>
              <a:lnSpc>
                <a:spcPct val="90000"/>
              </a:lnSpc>
              <a:buNone/>
            </a:pP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Ефесян</a:t>
            </a:r>
            <a:r>
              <a:rPr b="1" lang="uk-UA" sz="4400" spc="-52" strike="noStrike">
                <a:solidFill>
                  <a:srgbClr val="ffff00"/>
                </a:solidFill>
                <a:latin typeface="Myriad Pro"/>
              </a:rPr>
              <a:t>ам</a:t>
            </a: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 1:5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32" dur="indefinite" restart="never" nodeType="tmRoot">
          <p:childTnLst>
            <p:seq>
              <p:cTn id="33" dur="indefinite" nodeType="mainSeq"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Рисунок 2" descr=""/>
          <p:cNvPicPr/>
          <p:nvPr/>
        </p:nvPicPr>
        <p:blipFill>
          <a:blip r:embed="rId1"/>
          <a:srcRect l="3592" t="0" r="3592" b="0"/>
          <a:stretch/>
        </p:blipFill>
        <p:spPr>
          <a:xfrm>
            <a:off x="11520" y="-20880"/>
            <a:ext cx="9120600" cy="6878520"/>
          </a:xfrm>
          <a:prstGeom prst="rect">
            <a:avLst/>
          </a:prstGeom>
          <a:ln w="0">
            <a:noFill/>
          </a:ln>
        </p:spPr>
      </p:pic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78000" y="1319400"/>
            <a:ext cx="8387280" cy="12614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8800" spc="-72" strike="noStrike">
                <a:solidFill>
                  <a:srgbClr val="ffff00"/>
                </a:solidFill>
                <a:latin typeface="Myriad Pro"/>
              </a:rPr>
              <a:t>У книзі життя Агнця</a:t>
            </a:r>
            <a:endParaRPr b="0" lang="en-US" sz="8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6" name="Заголовок 4"/>
          <p:cNvSpPr/>
          <p:nvPr/>
        </p:nvSpPr>
        <p:spPr>
          <a:xfrm>
            <a:off x="2974680" y="5897160"/>
            <a:ext cx="6168960" cy="8560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 fontScale="80000"/>
          </a:bodyPr>
          <a:p>
            <a:pPr>
              <a:lnSpc>
                <a:spcPct val="90000"/>
              </a:lnSpc>
              <a:buNone/>
            </a:pPr>
            <a:r>
              <a:rPr b="1" lang="ru-RU" sz="4400" spc="-52" strike="noStrike">
                <a:solidFill>
                  <a:srgbClr val="0070c0"/>
                </a:solidFill>
                <a:latin typeface="Myriad Pro"/>
              </a:rPr>
              <a:t>Об’явлення 13:8</a:t>
            </a:r>
            <a:r>
              <a:rPr b="1" lang="en-US" sz="4400" spc="-52" strike="noStrike">
                <a:solidFill>
                  <a:srgbClr val="0070c0"/>
                </a:solidFill>
                <a:latin typeface="Myriad Pro"/>
              </a:rPr>
              <a:t>,</a:t>
            </a:r>
            <a:r>
              <a:rPr b="1" lang="ru-RU" sz="4400" spc="-52" strike="noStrike">
                <a:solidFill>
                  <a:srgbClr val="0070c0"/>
                </a:solidFill>
                <a:latin typeface="Myriad Pro"/>
              </a:rPr>
              <a:t> 21:27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43" dur="indefinite" restart="never" nodeType="tmRoot">
          <p:childTnLst>
            <p:seq>
              <p:cTn id="44" dur="indefinite" nodeType="mainSeq"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Рисунок 1" descr=""/>
          <p:cNvPicPr/>
          <p:nvPr/>
        </p:nvPicPr>
        <p:blipFill>
          <a:blip r:embed="rId1"/>
          <a:srcRect l="3969" t="0" r="3626" b="0"/>
          <a:stretch/>
        </p:blipFill>
        <p:spPr>
          <a:xfrm>
            <a:off x="0" y="-46440"/>
            <a:ext cx="9143640" cy="6926400"/>
          </a:xfrm>
          <a:prstGeom prst="rect">
            <a:avLst/>
          </a:prstGeom>
          <a:ln w="0">
            <a:noFill/>
          </a:ln>
        </p:spPr>
      </p:pic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07640" y="740880"/>
            <a:ext cx="9036000" cy="226188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8800" spc="-72" strike="noStrike">
                <a:solidFill>
                  <a:srgbClr val="ffff00"/>
                </a:solidFill>
                <a:latin typeface="Myriad Pro"/>
              </a:rPr>
              <a:t>Громадяни небес</a:t>
            </a:r>
            <a:endParaRPr b="0" lang="en-US" sz="8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59" name="Заголовок 4"/>
          <p:cNvSpPr/>
          <p:nvPr/>
        </p:nvSpPr>
        <p:spPr>
          <a:xfrm>
            <a:off x="5154840" y="5897160"/>
            <a:ext cx="3988800" cy="85608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 fontScale="80000"/>
          </a:bodyPr>
          <a:p>
            <a:pPr>
              <a:lnSpc>
                <a:spcPct val="90000"/>
              </a:lnSpc>
              <a:buNone/>
            </a:pP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Филип’ян 3:20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54" dur="indefinite" restart="never" nodeType="tmRoot">
          <p:childTnLst>
            <p:seq>
              <p:cTn id="55" dur="indefinite" nodeType="mainSeq"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Рисунок 3" descr=""/>
          <p:cNvPicPr/>
          <p:nvPr/>
        </p:nvPicPr>
        <p:blipFill>
          <a:blip r:embed="rId1"/>
          <a:srcRect l="4315" t="0" r="3972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044160" y="231480"/>
            <a:ext cx="5976000" cy="126144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7200" spc="-72" strike="noStrike">
                <a:solidFill>
                  <a:srgbClr val="ffff00"/>
                </a:solidFill>
                <a:latin typeface="Myriad Pro"/>
              </a:rPr>
              <a:t>Синівство</a:t>
            </a:r>
            <a:endParaRPr b="0" lang="en-US" sz="72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2" name="Заголовок 4"/>
          <p:cNvSpPr/>
          <p:nvPr/>
        </p:nvSpPr>
        <p:spPr>
          <a:xfrm>
            <a:off x="4861440" y="5428440"/>
            <a:ext cx="4158720" cy="132480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Римлян 8:15 Галатів 3:26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65" dur="indefinite" restart="never" nodeType="tmRoot">
          <p:childTnLst>
            <p:seq>
              <p:cTn id="66" dur="indefinite" nodeType="mainSeq"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Рисунок 1" descr=""/>
          <p:cNvPicPr/>
          <p:nvPr/>
        </p:nvPicPr>
        <p:blipFill>
          <a:blip r:embed="rId1"/>
          <a:srcRect l="3460" t="0" r="3280" b="0"/>
          <a:stretch/>
        </p:blipFill>
        <p:spPr>
          <a:xfrm>
            <a:off x="-9000" y="-16200"/>
            <a:ext cx="9179640" cy="6890040"/>
          </a:xfrm>
          <a:prstGeom prst="rect">
            <a:avLst/>
          </a:prstGeom>
          <a:ln w="0">
            <a:noFill/>
          </a:ln>
        </p:spPr>
      </p:pic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2214360" y="335520"/>
            <a:ext cx="6805800" cy="240732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7200" spc="-72" strike="noStrike">
                <a:solidFill>
                  <a:srgbClr val="ffff00"/>
                </a:solidFill>
                <a:latin typeface="Myriad Pro"/>
              </a:rPr>
              <a:t>Прищеплені галузки</a:t>
            </a:r>
            <a:endParaRPr b="0" lang="en-US" sz="72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5" name="Заголовок 4"/>
          <p:cNvSpPr/>
          <p:nvPr/>
        </p:nvSpPr>
        <p:spPr>
          <a:xfrm>
            <a:off x="2489040" y="5225760"/>
            <a:ext cx="6450480" cy="79236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 fontScale="95000"/>
          </a:bodyPr>
          <a:p>
            <a:pPr algn="r">
              <a:lnSpc>
                <a:spcPct val="90000"/>
              </a:lnSpc>
              <a:buNone/>
            </a:pP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Римлян 11:17</a:t>
            </a:r>
            <a:r>
              <a:rPr b="1" lang="en-US" sz="4400" spc="-52" strike="noStrike">
                <a:solidFill>
                  <a:srgbClr val="ffff00"/>
                </a:solidFill>
                <a:latin typeface="Myriad Pro"/>
              </a:rPr>
              <a:t>,</a:t>
            </a: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 11:24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76" dur="indefinite" restart="never" nodeType="tmRoot">
          <p:childTnLst>
            <p:seq>
              <p:cTn id="77" dur="indefinite" nodeType="mainSeq"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a6a6a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Рисунок 2" descr=""/>
          <p:cNvPicPr/>
          <p:nvPr/>
        </p:nvPicPr>
        <p:blipFill>
          <a:blip r:embed="rId1"/>
          <a:srcRect l="0" t="0" r="7021" b="0"/>
          <a:stretch/>
        </p:blipFill>
        <p:spPr>
          <a:xfrm>
            <a:off x="0" y="0"/>
            <a:ext cx="9143640" cy="6857640"/>
          </a:xfrm>
          <a:prstGeom prst="rect">
            <a:avLst/>
          </a:prstGeom>
          <a:ln w="0">
            <a:noFill/>
          </a:ln>
        </p:spPr>
      </p:pic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3044160" y="335520"/>
            <a:ext cx="5976000" cy="2407320"/>
          </a:xfrm>
          <a:prstGeom prst="rect">
            <a:avLst/>
          </a:prstGeom>
          <a:noFill/>
          <a:ln w="0">
            <a:noFill/>
          </a:ln>
          <a:effectLst>
            <a:outerShdw dist="37674" dir="2700000" blurRad="50760" rotWithShape="0">
              <a:srgbClr val="000000">
                <a:alpha val="40000"/>
              </a:srgbClr>
            </a:outerShdw>
          </a:effectLst>
        </p:spPr>
        <p:txBody>
          <a:bodyPr anchor="b">
            <a:noAutofit/>
          </a:bodyPr>
          <a:p>
            <a:pPr algn="ctr">
              <a:lnSpc>
                <a:spcPct val="90000"/>
              </a:lnSpc>
              <a:buNone/>
            </a:pPr>
            <a:r>
              <a:rPr b="1" lang="ru-RU" sz="8800" spc="-72" strike="noStrike">
                <a:solidFill>
                  <a:srgbClr val="ffff00"/>
                </a:solidFill>
                <a:latin typeface="Myriad Pro"/>
              </a:rPr>
              <a:t>Листи до святих</a:t>
            </a:r>
            <a:endParaRPr b="0" lang="en-US" sz="8800" spc="-1" strike="noStrike">
              <a:solidFill>
                <a:srgbClr val="000000"/>
              </a:solidFill>
              <a:latin typeface="Century Schoolbook"/>
            </a:endParaRPr>
          </a:p>
        </p:txBody>
      </p:sp>
      <p:sp>
        <p:nvSpPr>
          <p:cNvPr id="68" name="Заголовок 4"/>
          <p:cNvSpPr/>
          <p:nvPr/>
        </p:nvSpPr>
        <p:spPr>
          <a:xfrm>
            <a:off x="3912120" y="4625640"/>
            <a:ext cx="5108040" cy="2127600"/>
          </a:xfrm>
          <a:prstGeom prst="rect">
            <a:avLst/>
          </a:prstGeom>
          <a:noFill/>
          <a:ln w="0">
            <a:noFill/>
          </a:ln>
          <a:effectLst>
            <a:outerShdw algn="tl" blurRad="50760" dir="2700000" dist="37674" rotWithShape="0">
              <a:srgbClr val="000000">
                <a:alpha val="40000"/>
              </a:srgbClr>
            </a:outerShdw>
          </a:effectLst>
        </p:spPr>
        <p:style>
          <a:lnRef idx="0"/>
          <a:fillRef idx="0"/>
          <a:effectRef idx="0"/>
          <a:fontRef idx="minor"/>
        </p:style>
        <p:txBody>
          <a:bodyPr tIns="27360" anchor="b">
            <a:normAutofit/>
          </a:bodyPr>
          <a:p>
            <a:pPr algn="r">
              <a:lnSpc>
                <a:spcPct val="90000"/>
              </a:lnSpc>
              <a:buNone/>
            </a:pPr>
            <a:r>
              <a:rPr b="1" lang="ru-RU" sz="4400" spc="-52" strike="noStrike">
                <a:solidFill>
                  <a:srgbClr val="ffff00"/>
                </a:solidFill>
                <a:latin typeface="Myriad Pro"/>
              </a:rPr>
              <a:t>Ефесян 1:1 Филип’ян 1:1 Колосян 1:2</a:t>
            </a:r>
            <a:endParaRPr b="0" lang="uk-UA" sz="4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87" dur="indefinite" restart="never" nodeType="tmRoot">
          <p:childTnLst>
            <p:seq>
              <p:cTn id="88" dur="indefinite" nodeType="mainSeq"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nodeType="after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679</TotalTime>
  <Application>LibreOffice/7.3.7.2$Linux_X86_64 LibreOffice_project/30$Build-2</Application>
  <AppVersion>15.0000</AppVersion>
  <Words>93</Words>
  <Paragraphs>22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2016-10-26T18:52:05Z</dcterms:created>
  <dc:creator>Ulrikhe Lukoie</dc:creator>
  <dc:description/>
  <dc:language>uk-UA</dc:language>
  <cp:lastModifiedBy/>
  <dcterms:modified xsi:type="dcterms:W3CDTF">2024-02-20T18:00:36Z</dcterms:modified>
  <cp:revision>40</cp:revision>
  <dc:subject/>
  <dc:title>Рожденные свыше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Екран (4:3)</vt:lpwstr>
  </property>
  <property fmtid="{D5CDD505-2E9C-101B-9397-08002B2CF9AE}" pid="3" name="Slides">
    <vt:i4>12</vt:i4>
  </property>
</Properties>
</file>